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82" r:id="rId5"/>
    <p:sldId id="284" r:id="rId6"/>
    <p:sldId id="289" r:id="rId7"/>
    <p:sldId id="285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755" autoAdjust="0"/>
  </p:normalViewPr>
  <p:slideViewPr>
    <p:cSldViewPr snapToGrid="0">
      <p:cViewPr varScale="1">
        <p:scale>
          <a:sx n="45" d="100"/>
          <a:sy n="45" d="100"/>
        </p:scale>
        <p:origin x="14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3D3ED-7C26-4483-B354-DF6F41BCE70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7B23D6-B955-49EB-91EE-6A3892708AFC}">
      <dgm:prSet/>
      <dgm:spPr/>
      <dgm:t>
        <a:bodyPr/>
        <a:lstStyle/>
        <a:p>
          <a:pPr rtl="0"/>
          <a:r>
            <a:rPr lang="en-US" b="1" dirty="0"/>
            <a:t>5</a:t>
          </a:r>
          <a:r>
            <a:rPr lang="en-US" dirty="0"/>
            <a:t> </a:t>
          </a:r>
          <a:r>
            <a:rPr lang="en-US" dirty="0">
              <a:latin typeface="Franklin Gothic Demi" panose="020B0502020104020203"/>
            </a:rPr>
            <a:t>Things you can SEE</a:t>
          </a:r>
          <a:r>
            <a:rPr lang="en-US" dirty="0"/>
            <a:t> </a:t>
          </a:r>
        </a:p>
      </dgm:t>
    </dgm:pt>
    <dgm:pt modelId="{AE7EE6E1-9DE5-43B8-AC75-975E113F4BF2}" type="parTrans" cxnId="{B10D25A1-E56C-4B5A-B606-A235934260CB}">
      <dgm:prSet/>
      <dgm:spPr/>
      <dgm:t>
        <a:bodyPr/>
        <a:lstStyle/>
        <a:p>
          <a:endParaRPr lang="en-US"/>
        </a:p>
      </dgm:t>
    </dgm:pt>
    <dgm:pt modelId="{59905A54-DE12-417B-B354-FF9C255D1616}" type="sibTrans" cxnId="{B10D25A1-E56C-4B5A-B606-A235934260CB}">
      <dgm:prSet/>
      <dgm:spPr/>
      <dgm:t>
        <a:bodyPr/>
        <a:lstStyle/>
        <a:p>
          <a:endParaRPr lang="en-US"/>
        </a:p>
      </dgm:t>
    </dgm:pt>
    <dgm:pt modelId="{A3B6A9FB-3F04-41AE-A936-E73961E18276}">
      <dgm:prSet/>
      <dgm:spPr/>
      <dgm:t>
        <a:bodyPr/>
        <a:lstStyle/>
        <a:p>
          <a:pPr rtl="0"/>
          <a:r>
            <a:rPr lang="en-US" b="1" dirty="0"/>
            <a:t>4</a:t>
          </a:r>
          <a:r>
            <a:rPr lang="en-US" dirty="0">
              <a:latin typeface="Franklin Gothic Demi" panose="020B0502020104020203"/>
            </a:rPr>
            <a:t> Things you can TOUCH</a:t>
          </a:r>
          <a:endParaRPr lang="en-US" dirty="0"/>
        </a:p>
      </dgm:t>
    </dgm:pt>
    <dgm:pt modelId="{8168F2D6-6225-4712-ACFC-A1870D4894AC}" type="parTrans" cxnId="{DE366DE3-730E-40FA-A29E-002E018D0656}">
      <dgm:prSet/>
      <dgm:spPr/>
      <dgm:t>
        <a:bodyPr/>
        <a:lstStyle/>
        <a:p>
          <a:endParaRPr lang="en-US"/>
        </a:p>
      </dgm:t>
    </dgm:pt>
    <dgm:pt modelId="{C3FE348F-D1A8-4B0A-80E6-9AA0652D0B1C}" type="sibTrans" cxnId="{DE366DE3-730E-40FA-A29E-002E018D0656}">
      <dgm:prSet/>
      <dgm:spPr/>
      <dgm:t>
        <a:bodyPr/>
        <a:lstStyle/>
        <a:p>
          <a:endParaRPr lang="en-US"/>
        </a:p>
      </dgm:t>
    </dgm:pt>
    <dgm:pt modelId="{482454D0-B09E-46DE-AE38-9E668520089D}">
      <dgm:prSet/>
      <dgm:spPr/>
      <dgm:t>
        <a:bodyPr/>
        <a:lstStyle/>
        <a:p>
          <a:pPr rtl="0"/>
          <a:r>
            <a:rPr lang="en-US" b="1" dirty="0"/>
            <a:t>3</a:t>
          </a:r>
          <a:r>
            <a:rPr lang="en-US" dirty="0"/>
            <a:t> </a:t>
          </a:r>
          <a:r>
            <a:rPr lang="en-US" dirty="0">
              <a:latin typeface="Franklin Gothic Demi" panose="020B0502020104020203"/>
            </a:rPr>
            <a:t>Things you can HEAR</a:t>
          </a:r>
          <a:endParaRPr lang="en-US" dirty="0"/>
        </a:p>
      </dgm:t>
    </dgm:pt>
    <dgm:pt modelId="{03DAA7EA-3CB1-47D5-A176-CFF532B99E4E}" type="parTrans" cxnId="{9A70601A-C834-421A-A2E4-20A49026C2A5}">
      <dgm:prSet/>
      <dgm:spPr/>
      <dgm:t>
        <a:bodyPr/>
        <a:lstStyle/>
        <a:p>
          <a:endParaRPr lang="en-US"/>
        </a:p>
      </dgm:t>
    </dgm:pt>
    <dgm:pt modelId="{9D303676-7576-427D-B72D-4D31A4F3E940}" type="sibTrans" cxnId="{9A70601A-C834-421A-A2E4-20A49026C2A5}">
      <dgm:prSet/>
      <dgm:spPr/>
      <dgm:t>
        <a:bodyPr/>
        <a:lstStyle/>
        <a:p>
          <a:endParaRPr lang="en-US"/>
        </a:p>
      </dgm:t>
    </dgm:pt>
    <dgm:pt modelId="{2D425D3C-775B-4351-A34F-D2811E544543}">
      <dgm:prSet/>
      <dgm:spPr/>
      <dgm:t>
        <a:bodyPr/>
        <a:lstStyle/>
        <a:p>
          <a:pPr rtl="0"/>
          <a:r>
            <a:rPr lang="en-US" b="1" dirty="0"/>
            <a:t>2</a:t>
          </a:r>
          <a:r>
            <a:rPr lang="en-US" dirty="0"/>
            <a:t> </a:t>
          </a:r>
          <a:r>
            <a:rPr lang="en-US" dirty="0">
              <a:latin typeface="Franklin Gothic Demi" panose="020B0502020104020203"/>
            </a:rPr>
            <a:t>Things you can SMELL</a:t>
          </a:r>
          <a:endParaRPr lang="en-US" dirty="0"/>
        </a:p>
      </dgm:t>
    </dgm:pt>
    <dgm:pt modelId="{4C2688F4-78EF-44EC-9DAC-D4B34237EC74}" type="parTrans" cxnId="{46B9FCA2-2494-4331-92BC-B22D9EC36C30}">
      <dgm:prSet/>
      <dgm:spPr/>
      <dgm:t>
        <a:bodyPr/>
        <a:lstStyle/>
        <a:p>
          <a:endParaRPr lang="en-US"/>
        </a:p>
      </dgm:t>
    </dgm:pt>
    <dgm:pt modelId="{4706B82E-FA49-4069-AAF3-2DAEF50107CE}" type="sibTrans" cxnId="{46B9FCA2-2494-4331-92BC-B22D9EC36C30}">
      <dgm:prSet/>
      <dgm:spPr/>
      <dgm:t>
        <a:bodyPr/>
        <a:lstStyle/>
        <a:p>
          <a:endParaRPr lang="en-US"/>
        </a:p>
      </dgm:t>
    </dgm:pt>
    <dgm:pt modelId="{D59428D7-6D96-44E0-BD2F-E3A6DA5C13FB}">
      <dgm:prSet/>
      <dgm:spPr/>
      <dgm:t>
        <a:bodyPr/>
        <a:lstStyle/>
        <a:p>
          <a:pPr rtl="0"/>
          <a:r>
            <a:rPr lang="en-US" b="1" dirty="0"/>
            <a:t>1</a:t>
          </a:r>
          <a:r>
            <a:rPr lang="en-US" dirty="0"/>
            <a:t> </a:t>
          </a:r>
          <a:r>
            <a:rPr lang="en-US" dirty="0">
              <a:latin typeface="Franklin Gothic Demi" panose="020B0502020104020203"/>
            </a:rPr>
            <a:t>Thing you can TASTE</a:t>
          </a:r>
          <a:endParaRPr lang="en-US" dirty="0"/>
        </a:p>
      </dgm:t>
    </dgm:pt>
    <dgm:pt modelId="{1926528F-F514-4C21-B233-EB0B466A3EBE}" type="parTrans" cxnId="{C0EC3615-CDBD-492E-8A7D-AAED883938BF}">
      <dgm:prSet/>
      <dgm:spPr/>
      <dgm:t>
        <a:bodyPr/>
        <a:lstStyle/>
        <a:p>
          <a:endParaRPr lang="en-US"/>
        </a:p>
      </dgm:t>
    </dgm:pt>
    <dgm:pt modelId="{890C5A1F-F475-4EE7-81E3-C0EB2D04C801}" type="sibTrans" cxnId="{C0EC3615-CDBD-492E-8A7D-AAED883938BF}">
      <dgm:prSet/>
      <dgm:spPr/>
      <dgm:t>
        <a:bodyPr/>
        <a:lstStyle/>
        <a:p>
          <a:endParaRPr lang="en-US"/>
        </a:p>
      </dgm:t>
    </dgm:pt>
    <dgm:pt modelId="{D23AF184-5318-4E59-B349-D58C7409D0D2}" type="pres">
      <dgm:prSet presAssocID="{06D3D3ED-7C26-4483-B354-DF6F41BCE700}" presName="root" presStyleCnt="0">
        <dgm:presLayoutVars>
          <dgm:dir/>
          <dgm:resizeHandles val="exact"/>
        </dgm:presLayoutVars>
      </dgm:prSet>
      <dgm:spPr/>
    </dgm:pt>
    <dgm:pt modelId="{34CF4A5C-C160-4110-99F1-5CFC19E8EC64}" type="pres">
      <dgm:prSet presAssocID="{707B23D6-B955-49EB-91EE-6A3892708AFC}" presName="compNode" presStyleCnt="0"/>
      <dgm:spPr/>
    </dgm:pt>
    <dgm:pt modelId="{EFEF2042-4337-4ABC-BBB4-CF21EB152B7D}" type="pres">
      <dgm:prSet presAssocID="{707B23D6-B955-49EB-91EE-6A3892708AF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D57DACD-518E-4CB6-9168-B93B34C08B78}" type="pres">
      <dgm:prSet presAssocID="{707B23D6-B955-49EB-91EE-6A3892708AFC}" presName="spaceRect" presStyleCnt="0"/>
      <dgm:spPr/>
    </dgm:pt>
    <dgm:pt modelId="{64923B08-A7B7-48B3-B6CD-0115F0602CE7}" type="pres">
      <dgm:prSet presAssocID="{707B23D6-B955-49EB-91EE-6A3892708AFC}" presName="textRect" presStyleLbl="revTx" presStyleIdx="0" presStyleCnt="5">
        <dgm:presLayoutVars>
          <dgm:chMax val="1"/>
          <dgm:chPref val="1"/>
        </dgm:presLayoutVars>
      </dgm:prSet>
      <dgm:spPr/>
    </dgm:pt>
    <dgm:pt modelId="{DA9F3606-1959-47A7-B29C-56E96FF24BD0}" type="pres">
      <dgm:prSet presAssocID="{59905A54-DE12-417B-B354-FF9C255D1616}" presName="sibTrans" presStyleCnt="0"/>
      <dgm:spPr/>
    </dgm:pt>
    <dgm:pt modelId="{48487562-6444-45D5-9158-13662E62786F}" type="pres">
      <dgm:prSet presAssocID="{A3B6A9FB-3F04-41AE-A936-E73961E18276}" presName="compNode" presStyleCnt="0"/>
      <dgm:spPr/>
    </dgm:pt>
    <dgm:pt modelId="{5C718C7E-6283-4F07-83A2-95559C8D9D5A}" type="pres">
      <dgm:prSet presAssocID="{A3B6A9FB-3F04-41AE-A936-E73961E1827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B8670001-5A6E-4263-8F0D-3625AE3555A4}" type="pres">
      <dgm:prSet presAssocID="{A3B6A9FB-3F04-41AE-A936-E73961E18276}" presName="spaceRect" presStyleCnt="0"/>
      <dgm:spPr/>
    </dgm:pt>
    <dgm:pt modelId="{B4D82070-83F8-44C2-AA01-CD496908DA0E}" type="pres">
      <dgm:prSet presAssocID="{A3B6A9FB-3F04-41AE-A936-E73961E18276}" presName="textRect" presStyleLbl="revTx" presStyleIdx="1" presStyleCnt="5">
        <dgm:presLayoutVars>
          <dgm:chMax val="1"/>
          <dgm:chPref val="1"/>
        </dgm:presLayoutVars>
      </dgm:prSet>
      <dgm:spPr/>
    </dgm:pt>
    <dgm:pt modelId="{AAEF65E4-BBA0-4DE0-853A-AB2A40ED7959}" type="pres">
      <dgm:prSet presAssocID="{C3FE348F-D1A8-4B0A-80E6-9AA0652D0B1C}" presName="sibTrans" presStyleCnt="0"/>
      <dgm:spPr/>
    </dgm:pt>
    <dgm:pt modelId="{331118AD-52AB-42D2-9214-AD7AF1763D9B}" type="pres">
      <dgm:prSet presAssocID="{482454D0-B09E-46DE-AE38-9E668520089D}" presName="compNode" presStyleCnt="0"/>
      <dgm:spPr/>
    </dgm:pt>
    <dgm:pt modelId="{F2F3C946-2503-4A60-AEBE-A7C744A0B06E}" type="pres">
      <dgm:prSet presAssocID="{482454D0-B09E-46DE-AE38-9E668520089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9EB225D5-5DC6-49B8-9D70-B6F6E098A302}" type="pres">
      <dgm:prSet presAssocID="{482454D0-B09E-46DE-AE38-9E668520089D}" presName="spaceRect" presStyleCnt="0"/>
      <dgm:spPr/>
    </dgm:pt>
    <dgm:pt modelId="{EB39DDCE-7741-4D4A-8688-D6BDC7A2290A}" type="pres">
      <dgm:prSet presAssocID="{482454D0-B09E-46DE-AE38-9E668520089D}" presName="textRect" presStyleLbl="revTx" presStyleIdx="2" presStyleCnt="5">
        <dgm:presLayoutVars>
          <dgm:chMax val="1"/>
          <dgm:chPref val="1"/>
        </dgm:presLayoutVars>
      </dgm:prSet>
      <dgm:spPr/>
    </dgm:pt>
    <dgm:pt modelId="{F8DED0F2-4F4D-49DC-8860-97A5D92609C9}" type="pres">
      <dgm:prSet presAssocID="{9D303676-7576-427D-B72D-4D31A4F3E940}" presName="sibTrans" presStyleCnt="0"/>
      <dgm:spPr/>
    </dgm:pt>
    <dgm:pt modelId="{FEE8EB9A-7020-4F92-B143-229C0398B125}" type="pres">
      <dgm:prSet presAssocID="{2D425D3C-775B-4351-A34F-D2811E544543}" presName="compNode" presStyleCnt="0"/>
      <dgm:spPr/>
    </dgm:pt>
    <dgm:pt modelId="{1C0391B8-5223-4CCB-BB11-C40F043ADB14}" type="pres">
      <dgm:prSet presAssocID="{2D425D3C-775B-4351-A34F-D2811E54454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4E040D98-B746-4946-B955-C8972D59F3D4}" type="pres">
      <dgm:prSet presAssocID="{2D425D3C-775B-4351-A34F-D2811E544543}" presName="spaceRect" presStyleCnt="0"/>
      <dgm:spPr/>
    </dgm:pt>
    <dgm:pt modelId="{E1F97042-8C41-4A09-99F8-1103F29300AE}" type="pres">
      <dgm:prSet presAssocID="{2D425D3C-775B-4351-A34F-D2811E544543}" presName="textRect" presStyleLbl="revTx" presStyleIdx="3" presStyleCnt="5">
        <dgm:presLayoutVars>
          <dgm:chMax val="1"/>
          <dgm:chPref val="1"/>
        </dgm:presLayoutVars>
      </dgm:prSet>
      <dgm:spPr/>
    </dgm:pt>
    <dgm:pt modelId="{085C6914-75B9-4300-9CFA-6F89F3D6C0DA}" type="pres">
      <dgm:prSet presAssocID="{4706B82E-FA49-4069-AAF3-2DAEF50107CE}" presName="sibTrans" presStyleCnt="0"/>
      <dgm:spPr/>
    </dgm:pt>
    <dgm:pt modelId="{886CD3CB-29DC-4676-9F61-25C5F2AC97C1}" type="pres">
      <dgm:prSet presAssocID="{D59428D7-6D96-44E0-BD2F-E3A6DA5C13FB}" presName="compNode" presStyleCnt="0"/>
      <dgm:spPr/>
    </dgm:pt>
    <dgm:pt modelId="{083F2337-FECF-4F53-8083-903BA09F7E98}" type="pres">
      <dgm:prSet presAssocID="{D59428D7-6D96-44E0-BD2F-E3A6DA5C13F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11F3C72-DFCD-4ACE-8BCB-4E7E217CC4E4}" type="pres">
      <dgm:prSet presAssocID="{D59428D7-6D96-44E0-BD2F-E3A6DA5C13FB}" presName="spaceRect" presStyleCnt="0"/>
      <dgm:spPr/>
    </dgm:pt>
    <dgm:pt modelId="{60B78D9A-DC8A-43B8-B963-EA671C86C4CD}" type="pres">
      <dgm:prSet presAssocID="{D59428D7-6D96-44E0-BD2F-E3A6DA5C13F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0EC3615-CDBD-492E-8A7D-AAED883938BF}" srcId="{06D3D3ED-7C26-4483-B354-DF6F41BCE700}" destId="{D59428D7-6D96-44E0-BD2F-E3A6DA5C13FB}" srcOrd="4" destOrd="0" parTransId="{1926528F-F514-4C21-B233-EB0B466A3EBE}" sibTransId="{890C5A1F-F475-4EE7-81E3-C0EB2D04C801}"/>
    <dgm:cxn modelId="{9A70601A-C834-421A-A2E4-20A49026C2A5}" srcId="{06D3D3ED-7C26-4483-B354-DF6F41BCE700}" destId="{482454D0-B09E-46DE-AE38-9E668520089D}" srcOrd="2" destOrd="0" parTransId="{03DAA7EA-3CB1-47D5-A176-CFF532B99E4E}" sibTransId="{9D303676-7576-427D-B72D-4D31A4F3E940}"/>
    <dgm:cxn modelId="{05C3E764-1AC8-4816-9683-C204C5BE9594}" type="presOf" srcId="{A3B6A9FB-3F04-41AE-A936-E73961E18276}" destId="{B4D82070-83F8-44C2-AA01-CD496908DA0E}" srcOrd="0" destOrd="0" presId="urn:microsoft.com/office/officeart/2018/2/layout/IconLabelList"/>
    <dgm:cxn modelId="{A5BFBD66-4DA0-49C8-9C1A-2EB0A29B8837}" type="presOf" srcId="{707B23D6-B955-49EB-91EE-6A3892708AFC}" destId="{64923B08-A7B7-48B3-B6CD-0115F0602CE7}" srcOrd="0" destOrd="0" presId="urn:microsoft.com/office/officeart/2018/2/layout/IconLabelList"/>
    <dgm:cxn modelId="{03C83569-EACD-48F3-BFEE-6AFECF33E08A}" type="presOf" srcId="{06D3D3ED-7C26-4483-B354-DF6F41BCE700}" destId="{D23AF184-5318-4E59-B349-D58C7409D0D2}" srcOrd="0" destOrd="0" presId="urn:microsoft.com/office/officeart/2018/2/layout/IconLabelList"/>
    <dgm:cxn modelId="{AA33537A-8514-4C89-9F0E-278CCB53B46E}" type="presOf" srcId="{2D425D3C-775B-4351-A34F-D2811E544543}" destId="{E1F97042-8C41-4A09-99F8-1103F29300AE}" srcOrd="0" destOrd="0" presId="urn:microsoft.com/office/officeart/2018/2/layout/IconLabelList"/>
    <dgm:cxn modelId="{C417E580-CDC8-46F7-8EE0-C31305DE9700}" type="presOf" srcId="{482454D0-B09E-46DE-AE38-9E668520089D}" destId="{EB39DDCE-7741-4D4A-8688-D6BDC7A2290A}" srcOrd="0" destOrd="0" presId="urn:microsoft.com/office/officeart/2018/2/layout/IconLabelList"/>
    <dgm:cxn modelId="{B10D25A1-E56C-4B5A-B606-A235934260CB}" srcId="{06D3D3ED-7C26-4483-B354-DF6F41BCE700}" destId="{707B23D6-B955-49EB-91EE-6A3892708AFC}" srcOrd="0" destOrd="0" parTransId="{AE7EE6E1-9DE5-43B8-AC75-975E113F4BF2}" sibTransId="{59905A54-DE12-417B-B354-FF9C255D1616}"/>
    <dgm:cxn modelId="{46B9FCA2-2494-4331-92BC-B22D9EC36C30}" srcId="{06D3D3ED-7C26-4483-B354-DF6F41BCE700}" destId="{2D425D3C-775B-4351-A34F-D2811E544543}" srcOrd="3" destOrd="0" parTransId="{4C2688F4-78EF-44EC-9DAC-D4B34237EC74}" sibTransId="{4706B82E-FA49-4069-AAF3-2DAEF50107CE}"/>
    <dgm:cxn modelId="{EE85D7DA-8411-4A2D-95D5-AD936A02F6EF}" type="presOf" srcId="{D59428D7-6D96-44E0-BD2F-E3A6DA5C13FB}" destId="{60B78D9A-DC8A-43B8-B963-EA671C86C4CD}" srcOrd="0" destOrd="0" presId="urn:microsoft.com/office/officeart/2018/2/layout/IconLabelList"/>
    <dgm:cxn modelId="{DE366DE3-730E-40FA-A29E-002E018D0656}" srcId="{06D3D3ED-7C26-4483-B354-DF6F41BCE700}" destId="{A3B6A9FB-3F04-41AE-A936-E73961E18276}" srcOrd="1" destOrd="0" parTransId="{8168F2D6-6225-4712-ACFC-A1870D4894AC}" sibTransId="{C3FE348F-D1A8-4B0A-80E6-9AA0652D0B1C}"/>
    <dgm:cxn modelId="{CE5E9BBE-54D7-430D-A2E6-E2674970F2F0}" type="presParOf" srcId="{D23AF184-5318-4E59-B349-D58C7409D0D2}" destId="{34CF4A5C-C160-4110-99F1-5CFC19E8EC64}" srcOrd="0" destOrd="0" presId="urn:microsoft.com/office/officeart/2018/2/layout/IconLabelList"/>
    <dgm:cxn modelId="{CC9E581F-4655-4D4F-A1A7-A8A53CBD136A}" type="presParOf" srcId="{34CF4A5C-C160-4110-99F1-5CFC19E8EC64}" destId="{EFEF2042-4337-4ABC-BBB4-CF21EB152B7D}" srcOrd="0" destOrd="0" presId="urn:microsoft.com/office/officeart/2018/2/layout/IconLabelList"/>
    <dgm:cxn modelId="{943E6EF3-6FE3-4243-A7E5-4ECCD5B60AE5}" type="presParOf" srcId="{34CF4A5C-C160-4110-99F1-5CFC19E8EC64}" destId="{4D57DACD-518E-4CB6-9168-B93B34C08B78}" srcOrd="1" destOrd="0" presId="urn:microsoft.com/office/officeart/2018/2/layout/IconLabelList"/>
    <dgm:cxn modelId="{7FCC1454-1479-471C-97C1-DBFCD254B86F}" type="presParOf" srcId="{34CF4A5C-C160-4110-99F1-5CFC19E8EC64}" destId="{64923B08-A7B7-48B3-B6CD-0115F0602CE7}" srcOrd="2" destOrd="0" presId="urn:microsoft.com/office/officeart/2018/2/layout/IconLabelList"/>
    <dgm:cxn modelId="{977E0BC3-BCE7-43EE-9011-531E72557820}" type="presParOf" srcId="{D23AF184-5318-4E59-B349-D58C7409D0D2}" destId="{DA9F3606-1959-47A7-B29C-56E96FF24BD0}" srcOrd="1" destOrd="0" presId="urn:microsoft.com/office/officeart/2018/2/layout/IconLabelList"/>
    <dgm:cxn modelId="{0E181297-0153-4375-9547-0B8550A675B4}" type="presParOf" srcId="{D23AF184-5318-4E59-B349-D58C7409D0D2}" destId="{48487562-6444-45D5-9158-13662E62786F}" srcOrd="2" destOrd="0" presId="urn:microsoft.com/office/officeart/2018/2/layout/IconLabelList"/>
    <dgm:cxn modelId="{2B4235A5-408E-482C-8776-4786E0221E82}" type="presParOf" srcId="{48487562-6444-45D5-9158-13662E62786F}" destId="{5C718C7E-6283-4F07-83A2-95559C8D9D5A}" srcOrd="0" destOrd="0" presId="urn:microsoft.com/office/officeart/2018/2/layout/IconLabelList"/>
    <dgm:cxn modelId="{938B0ED2-53A8-4CFC-94D7-5551185A5D0A}" type="presParOf" srcId="{48487562-6444-45D5-9158-13662E62786F}" destId="{B8670001-5A6E-4263-8F0D-3625AE3555A4}" srcOrd="1" destOrd="0" presId="urn:microsoft.com/office/officeart/2018/2/layout/IconLabelList"/>
    <dgm:cxn modelId="{24BD2FDC-49F6-4ED3-B129-F249CBA34F7C}" type="presParOf" srcId="{48487562-6444-45D5-9158-13662E62786F}" destId="{B4D82070-83F8-44C2-AA01-CD496908DA0E}" srcOrd="2" destOrd="0" presId="urn:microsoft.com/office/officeart/2018/2/layout/IconLabelList"/>
    <dgm:cxn modelId="{CA84658C-4160-4A3C-9721-8DEBA3C03D55}" type="presParOf" srcId="{D23AF184-5318-4E59-B349-D58C7409D0D2}" destId="{AAEF65E4-BBA0-4DE0-853A-AB2A40ED7959}" srcOrd="3" destOrd="0" presId="urn:microsoft.com/office/officeart/2018/2/layout/IconLabelList"/>
    <dgm:cxn modelId="{C5B28156-9599-4F97-8891-296649169535}" type="presParOf" srcId="{D23AF184-5318-4E59-B349-D58C7409D0D2}" destId="{331118AD-52AB-42D2-9214-AD7AF1763D9B}" srcOrd="4" destOrd="0" presId="urn:microsoft.com/office/officeart/2018/2/layout/IconLabelList"/>
    <dgm:cxn modelId="{ECFEF740-79FF-4280-B1FE-2979B4878CA3}" type="presParOf" srcId="{331118AD-52AB-42D2-9214-AD7AF1763D9B}" destId="{F2F3C946-2503-4A60-AEBE-A7C744A0B06E}" srcOrd="0" destOrd="0" presId="urn:microsoft.com/office/officeart/2018/2/layout/IconLabelList"/>
    <dgm:cxn modelId="{4FD27D95-9DCE-49FA-90C6-DF814FB4D393}" type="presParOf" srcId="{331118AD-52AB-42D2-9214-AD7AF1763D9B}" destId="{9EB225D5-5DC6-49B8-9D70-B6F6E098A302}" srcOrd="1" destOrd="0" presId="urn:microsoft.com/office/officeart/2018/2/layout/IconLabelList"/>
    <dgm:cxn modelId="{06F44172-0942-469C-9B5F-D94403F20B72}" type="presParOf" srcId="{331118AD-52AB-42D2-9214-AD7AF1763D9B}" destId="{EB39DDCE-7741-4D4A-8688-D6BDC7A2290A}" srcOrd="2" destOrd="0" presId="urn:microsoft.com/office/officeart/2018/2/layout/IconLabelList"/>
    <dgm:cxn modelId="{2E6E9B7A-393B-4FB4-93E6-80515AE35B6B}" type="presParOf" srcId="{D23AF184-5318-4E59-B349-D58C7409D0D2}" destId="{F8DED0F2-4F4D-49DC-8860-97A5D92609C9}" srcOrd="5" destOrd="0" presId="urn:microsoft.com/office/officeart/2018/2/layout/IconLabelList"/>
    <dgm:cxn modelId="{BDF6C7C7-4C5B-4F41-9B7C-E43CF1E2EE2C}" type="presParOf" srcId="{D23AF184-5318-4E59-B349-D58C7409D0D2}" destId="{FEE8EB9A-7020-4F92-B143-229C0398B125}" srcOrd="6" destOrd="0" presId="urn:microsoft.com/office/officeart/2018/2/layout/IconLabelList"/>
    <dgm:cxn modelId="{91001C14-065E-4D92-BE87-0A8ED3556B79}" type="presParOf" srcId="{FEE8EB9A-7020-4F92-B143-229C0398B125}" destId="{1C0391B8-5223-4CCB-BB11-C40F043ADB14}" srcOrd="0" destOrd="0" presId="urn:microsoft.com/office/officeart/2018/2/layout/IconLabelList"/>
    <dgm:cxn modelId="{C455B77D-56E5-4EB6-9331-A0CF4869A767}" type="presParOf" srcId="{FEE8EB9A-7020-4F92-B143-229C0398B125}" destId="{4E040D98-B746-4946-B955-C8972D59F3D4}" srcOrd="1" destOrd="0" presId="urn:microsoft.com/office/officeart/2018/2/layout/IconLabelList"/>
    <dgm:cxn modelId="{1CA8C047-7A9F-43AC-B8EE-CFFBC0839419}" type="presParOf" srcId="{FEE8EB9A-7020-4F92-B143-229C0398B125}" destId="{E1F97042-8C41-4A09-99F8-1103F29300AE}" srcOrd="2" destOrd="0" presId="urn:microsoft.com/office/officeart/2018/2/layout/IconLabelList"/>
    <dgm:cxn modelId="{DF108249-5154-4546-9EC1-5BDF286E1F26}" type="presParOf" srcId="{D23AF184-5318-4E59-B349-D58C7409D0D2}" destId="{085C6914-75B9-4300-9CFA-6F89F3D6C0DA}" srcOrd="7" destOrd="0" presId="urn:microsoft.com/office/officeart/2018/2/layout/IconLabelList"/>
    <dgm:cxn modelId="{83DF654A-2AEC-4462-A7D3-01A0DA276779}" type="presParOf" srcId="{D23AF184-5318-4E59-B349-D58C7409D0D2}" destId="{886CD3CB-29DC-4676-9F61-25C5F2AC97C1}" srcOrd="8" destOrd="0" presId="urn:microsoft.com/office/officeart/2018/2/layout/IconLabelList"/>
    <dgm:cxn modelId="{BE0778EC-0737-46C0-AC47-DAFC94AC97E1}" type="presParOf" srcId="{886CD3CB-29DC-4676-9F61-25C5F2AC97C1}" destId="{083F2337-FECF-4F53-8083-903BA09F7E98}" srcOrd="0" destOrd="0" presId="urn:microsoft.com/office/officeart/2018/2/layout/IconLabelList"/>
    <dgm:cxn modelId="{CB85FF9C-C08E-4877-896C-BB22472659DA}" type="presParOf" srcId="{886CD3CB-29DC-4676-9F61-25C5F2AC97C1}" destId="{211F3C72-DFCD-4ACE-8BCB-4E7E217CC4E4}" srcOrd="1" destOrd="0" presId="urn:microsoft.com/office/officeart/2018/2/layout/IconLabelList"/>
    <dgm:cxn modelId="{0AE07595-B880-4799-A971-300E0E267D4E}" type="presParOf" srcId="{886CD3CB-29DC-4676-9F61-25C5F2AC97C1}" destId="{60B78D9A-DC8A-43B8-B963-EA671C86C4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F2042-4337-4ABC-BBB4-CF21EB152B7D}">
      <dsp:nvSpPr>
        <dsp:cNvPr id="0" name=""/>
        <dsp:cNvSpPr/>
      </dsp:nvSpPr>
      <dsp:spPr>
        <a:xfrm>
          <a:off x="879974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3B08-A7B7-48B3-B6CD-0115F0602CE7}">
      <dsp:nvSpPr>
        <dsp:cNvPr id="0" name=""/>
        <dsp:cNvSpPr/>
      </dsp:nvSpPr>
      <dsp:spPr>
        <a:xfrm>
          <a:off x="384974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5</a:t>
          </a:r>
          <a:r>
            <a:rPr lang="en-US" sz="2400" kern="1200" dirty="0"/>
            <a:t> </a:t>
          </a:r>
          <a:r>
            <a:rPr lang="en-US" sz="2400" kern="1200" dirty="0">
              <a:latin typeface="Franklin Gothic Demi" panose="020B0502020104020203"/>
            </a:rPr>
            <a:t>Things you can SEE</a:t>
          </a:r>
          <a:r>
            <a:rPr lang="en-US" sz="2400" kern="1200" dirty="0"/>
            <a:t> </a:t>
          </a:r>
        </a:p>
      </dsp:txBody>
      <dsp:txXfrm>
        <a:off x="384974" y="2087242"/>
        <a:ext cx="1800000" cy="720000"/>
      </dsp:txXfrm>
    </dsp:sp>
    <dsp:sp modelId="{5C718C7E-6283-4F07-83A2-95559C8D9D5A}">
      <dsp:nvSpPr>
        <dsp:cNvPr id="0" name=""/>
        <dsp:cNvSpPr/>
      </dsp:nvSpPr>
      <dsp:spPr>
        <a:xfrm>
          <a:off x="2994974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82070-83F8-44C2-AA01-CD496908DA0E}">
      <dsp:nvSpPr>
        <dsp:cNvPr id="0" name=""/>
        <dsp:cNvSpPr/>
      </dsp:nvSpPr>
      <dsp:spPr>
        <a:xfrm>
          <a:off x="2499974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4</a:t>
          </a:r>
          <a:r>
            <a:rPr lang="en-US" sz="2400" kern="1200" dirty="0">
              <a:latin typeface="Franklin Gothic Demi" panose="020B0502020104020203"/>
            </a:rPr>
            <a:t> Things you can TOUCH</a:t>
          </a:r>
          <a:endParaRPr lang="en-US" sz="2400" kern="1200" dirty="0"/>
        </a:p>
      </dsp:txBody>
      <dsp:txXfrm>
        <a:off x="2499974" y="2087242"/>
        <a:ext cx="1800000" cy="720000"/>
      </dsp:txXfrm>
    </dsp:sp>
    <dsp:sp modelId="{F2F3C946-2503-4A60-AEBE-A7C744A0B06E}">
      <dsp:nvSpPr>
        <dsp:cNvPr id="0" name=""/>
        <dsp:cNvSpPr/>
      </dsp:nvSpPr>
      <dsp:spPr>
        <a:xfrm>
          <a:off x="5109975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9DDCE-7741-4D4A-8688-D6BDC7A2290A}">
      <dsp:nvSpPr>
        <dsp:cNvPr id="0" name=""/>
        <dsp:cNvSpPr/>
      </dsp:nvSpPr>
      <dsp:spPr>
        <a:xfrm>
          <a:off x="4614975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</a:t>
          </a:r>
          <a:r>
            <a:rPr lang="en-US" sz="2400" kern="1200" dirty="0"/>
            <a:t> </a:t>
          </a:r>
          <a:r>
            <a:rPr lang="en-US" sz="2400" kern="1200" dirty="0">
              <a:latin typeface="Franklin Gothic Demi" panose="020B0502020104020203"/>
            </a:rPr>
            <a:t>Things you can HEAR</a:t>
          </a:r>
          <a:endParaRPr lang="en-US" sz="2400" kern="1200" dirty="0"/>
        </a:p>
      </dsp:txBody>
      <dsp:txXfrm>
        <a:off x="4614975" y="2087242"/>
        <a:ext cx="1800000" cy="720000"/>
      </dsp:txXfrm>
    </dsp:sp>
    <dsp:sp modelId="{1C0391B8-5223-4CCB-BB11-C40F043ADB14}">
      <dsp:nvSpPr>
        <dsp:cNvPr id="0" name=""/>
        <dsp:cNvSpPr/>
      </dsp:nvSpPr>
      <dsp:spPr>
        <a:xfrm>
          <a:off x="7224975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97042-8C41-4A09-99F8-1103F29300AE}">
      <dsp:nvSpPr>
        <dsp:cNvPr id="0" name=""/>
        <dsp:cNvSpPr/>
      </dsp:nvSpPr>
      <dsp:spPr>
        <a:xfrm>
          <a:off x="6729975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</a:t>
          </a:r>
          <a:r>
            <a:rPr lang="en-US" sz="2400" kern="1200" dirty="0"/>
            <a:t> </a:t>
          </a:r>
          <a:r>
            <a:rPr lang="en-US" sz="2400" kern="1200" dirty="0">
              <a:latin typeface="Franklin Gothic Demi" panose="020B0502020104020203"/>
            </a:rPr>
            <a:t>Things you can SMELL</a:t>
          </a:r>
          <a:endParaRPr lang="en-US" sz="2400" kern="1200" dirty="0"/>
        </a:p>
      </dsp:txBody>
      <dsp:txXfrm>
        <a:off x="6729975" y="2087242"/>
        <a:ext cx="1800000" cy="720000"/>
      </dsp:txXfrm>
    </dsp:sp>
    <dsp:sp modelId="{083F2337-FECF-4F53-8083-903BA09F7E98}">
      <dsp:nvSpPr>
        <dsp:cNvPr id="0" name=""/>
        <dsp:cNvSpPr/>
      </dsp:nvSpPr>
      <dsp:spPr>
        <a:xfrm>
          <a:off x="9339975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78D9A-DC8A-43B8-B963-EA671C86C4CD}">
      <dsp:nvSpPr>
        <dsp:cNvPr id="0" name=""/>
        <dsp:cNvSpPr/>
      </dsp:nvSpPr>
      <dsp:spPr>
        <a:xfrm>
          <a:off x="8844975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</a:t>
          </a:r>
          <a:r>
            <a:rPr lang="en-US" sz="2400" kern="1200" dirty="0"/>
            <a:t> </a:t>
          </a:r>
          <a:r>
            <a:rPr lang="en-US" sz="2400" kern="1200" dirty="0">
              <a:latin typeface="Franklin Gothic Demi" panose="020B0502020104020203"/>
            </a:rPr>
            <a:t>Thing you can TASTE</a:t>
          </a:r>
          <a:endParaRPr lang="en-US" sz="2400" kern="1200" dirty="0"/>
        </a:p>
      </dsp:txBody>
      <dsp:txXfrm>
        <a:off x="8844975" y="208724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B8F6E-7E2A-4ECC-90CE-85C6DE57F126}" type="datetimeFigureOut">
              <a:rPr lang="en-US"/>
              <a:t>11/10/2020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DCC0-2857-4533-86FA-C846A8CD6E4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6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3DCC0-2857-4533-86FA-C846A8CD6E42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6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3DCC0-2857-4533-86FA-C846A8CD6E42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5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3DCC0-2857-4533-86FA-C846A8CD6E42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2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3DCC0-2857-4533-86FA-C846A8CD6E42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4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3DCC0-2857-4533-86FA-C846A8CD6E42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8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3DCC0-2857-4533-86FA-C846A8CD6E42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5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hyperlink" Target="https://www.rcbc.edu/student-sup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rcbc.edu/counsel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www.rcbc.edu/student-support" TargetMode="External"/><Relationship Id="rId5" Type="http://schemas.openxmlformats.org/officeDocument/2006/relationships/hyperlink" Target="https://survivorsnetwork.org.uk/resource/grounding/" TargetMode="External"/><Relationship Id="rId4" Type="http://schemas.openxmlformats.org/officeDocument/2006/relationships/hyperlink" Target="https://www.healthline.com/health/grounding-techniques#mental-techniqueshttps://www.medicalnewstoday.com/articles/grounding-techniques#when-to-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Grounding: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staying in the present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0808" y="4739780"/>
            <a:ext cx="3912124" cy="1147054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2000" dirty="0"/>
              <a:t>Brought to you by the </a:t>
            </a:r>
            <a:r>
              <a:rPr lang="en-US" sz="2000" dirty="0">
                <a:hlinkClick r:id="rId4"/>
              </a:rPr>
              <a:t>Office of Student Support</a:t>
            </a:r>
            <a:endParaRPr lang="en-US" sz="2000" dirty="0"/>
          </a:p>
          <a:p>
            <a:r>
              <a:rPr lang="en-US" sz="2000" dirty="0"/>
              <a:t>Developed &amp; Presented by Brittany Stone, MS, CRC</a:t>
            </a:r>
          </a:p>
          <a:p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Grounding Techniques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503A6-C050-4DC6-959D-E97CFDC8E2A9}"/>
              </a:ext>
            </a:extLst>
          </p:cNvPr>
          <p:cNvSpPr txBox="1"/>
          <p:nvPr/>
        </p:nvSpPr>
        <p:spPr>
          <a:xfrm>
            <a:off x="671513" y="2536031"/>
            <a:ext cx="3123783" cy="3671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FFFFFF"/>
                </a:solidFill>
              </a:rPr>
              <a:t>Physical 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FFFFFF"/>
                </a:solidFill>
              </a:rPr>
              <a:t>Mental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FFFFFF"/>
                </a:solidFill>
              </a:rPr>
              <a:t>Soothing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73FAC7-B875-4DEE-BB74-0FF4837820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2" r="6742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1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54321</a:t>
            </a:r>
            <a:r>
              <a:rPr lang="en-US" sz="36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Technique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5" name="TextBox 2">
            <a:extLst>
              <a:ext uri="{FF2B5EF4-FFF2-40B4-BE49-F238E27FC236}">
                <a16:creationId xmlns:a16="http://schemas.microsoft.com/office/drawing/2014/main" id="{3F83396A-9917-4030-B534-DDEC51D5A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450060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C138324-5B86-48A1-A81F-B7DDD35BF5CC}"/>
              </a:ext>
            </a:extLst>
          </p:cNvPr>
          <p:cNvSpPr txBox="1"/>
          <p:nvPr/>
        </p:nvSpPr>
        <p:spPr>
          <a:xfrm>
            <a:off x="583721" y="2050212"/>
            <a:ext cx="70132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IDENTIFY:</a:t>
            </a:r>
          </a:p>
        </p:txBody>
      </p:sp>
    </p:spTree>
    <p:extLst>
      <p:ext uri="{BB962C8B-B14F-4D97-AF65-F5344CB8AC3E}">
        <p14:creationId xmlns:p14="http://schemas.microsoft.com/office/powerpoint/2010/main" val="3571486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73231"/>
            <a:ext cx="3219127" cy="471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Resources: </a:t>
            </a:r>
            <a:br>
              <a:rPr lang="en-US" b="0" kern="1200" cap="all" dirty="0"/>
            </a:br>
            <a:r>
              <a:rPr lang="en-US" b="0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Mental Grounding Techniques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9959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A139C-F166-453A-9930-A93E4263BA4B}"/>
              </a:ext>
            </a:extLst>
          </p:cNvPr>
          <p:cNvSpPr txBox="1"/>
          <p:nvPr/>
        </p:nvSpPr>
        <p:spPr>
          <a:xfrm>
            <a:off x="4357573" y="598779"/>
            <a:ext cx="7174444" cy="50278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cap="all" dirty="0">
                <a:solidFill>
                  <a:srgbClr val="FFFFFF"/>
                </a:solidFill>
              </a:rPr>
              <a:t>Describe your environment in detail, using your senses.  Describe objects, sounds, textures, colors, smells, shapes, numbers. This can be done anywhere! 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cap="all" dirty="0">
                <a:solidFill>
                  <a:srgbClr val="FFFFFF"/>
                </a:solidFill>
              </a:rPr>
              <a:t>Play a “categories” game with yourself. think of types of dogs, musicians, travel destinations that begin with each letter of the alphabet.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cap="all" dirty="0">
                <a:solidFill>
                  <a:srgbClr val="FFFFFF"/>
                </a:solidFill>
              </a:rPr>
              <a:t>Describe an everyday activity in great detail. example, a meal that you cook (e.g., “First, I peel the potatoes &amp; cut them into quarters; then I boil the water; then I make a marinade of oregano, garlic, and olive oil”).  Walk yourself through the steps.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503A6-C050-4DC6-959D-E97CFDC8E2A9}"/>
              </a:ext>
            </a:extLst>
          </p:cNvPr>
          <p:cNvSpPr txBox="1"/>
          <p:nvPr/>
        </p:nvSpPr>
        <p:spPr>
          <a:xfrm>
            <a:off x="6441743" y="1507415"/>
            <a:ext cx="4819091" cy="3903331"/>
          </a:xfrm>
          <a:prstGeom prst="rect">
            <a:avLst/>
          </a:prstGeom>
          <a:ln w="57150"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1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73231"/>
            <a:ext cx="3219127" cy="471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Resources: </a:t>
            </a:r>
            <a:br>
              <a:rPr lang="en-US" b="0" kern="1200" cap="all" dirty="0"/>
            </a:br>
            <a:r>
              <a:rPr lang="en-US" b="0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Physical Grounding techniques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9959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503A6-C050-4DC6-959D-E97CFDC8E2A9}"/>
              </a:ext>
            </a:extLst>
          </p:cNvPr>
          <p:cNvSpPr txBox="1"/>
          <p:nvPr/>
        </p:nvSpPr>
        <p:spPr>
          <a:xfrm>
            <a:off x="4400457" y="1716989"/>
            <a:ext cx="7198737" cy="45407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r>
              <a:rPr lang="en-US" sz="1600" cap="all" dirty="0">
                <a:solidFill>
                  <a:srgbClr val="FFFFFF"/>
                </a:solidFill>
              </a:rPr>
              <a:t>Run cold water over your hands. Noting the feelings. </a:t>
            </a:r>
            <a:endParaRPr lang="en-US" dirty="0"/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r>
              <a:rPr lang="en-US" sz="1600" cap="all" dirty="0">
                <a:solidFill>
                  <a:srgbClr val="FFFFFF"/>
                </a:solidFill>
              </a:rPr>
              <a:t>Grab tightly onto your chair as hard as you can; notice the sensations as you squeeze and release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r>
              <a:rPr lang="en-US" sz="1600" cap="all" dirty="0">
                <a:solidFill>
                  <a:srgbClr val="FFFFFF"/>
                </a:solidFill>
              </a:rPr>
              <a:t>Touch various objects around you: a pen, your clothing, the table, the walls. Notice textures, colors, weight, temperature. Compare the objects you touch.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r>
              <a:rPr lang="en-US" sz="1600" cap="all" dirty="0">
                <a:solidFill>
                  <a:srgbClr val="FFFFFF"/>
                </a:solidFill>
              </a:rPr>
              <a:t>Carry a grounding object with you: a small rock, ring, piece of cloth,  that you can touch whenever you feel unpleasant emotions rising.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r>
              <a:rPr lang="en-US" sz="1600" cap="all" dirty="0">
                <a:solidFill>
                  <a:srgbClr val="FFFFFF"/>
                </a:solidFill>
              </a:rPr>
              <a:t>Notice your body: the weight of your body in the chair; wiggling your toes in your socks; the feel of your back against the chair.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r>
              <a:rPr lang="en-US" sz="1600" cap="all" dirty="0">
                <a:solidFill>
                  <a:srgbClr val="FFFFFF"/>
                </a:solidFill>
              </a:rPr>
              <a:t>Stretch. Extend your fingers, arms, legs as far as you can; slowly and gently roll your head around, Clench and release your firsts.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 defTabSz="457200"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r>
              <a:rPr lang="en-US" sz="1600" cap="all" dirty="0">
                <a:ea typeface="+mn-lt"/>
                <a:cs typeface="+mn-lt"/>
              </a:rPr>
              <a:t>Hold a piece of ice: What does it feel like at first? How long does it take to start melting? How does the sensation change?</a:t>
            </a:r>
            <a:endParaRPr lang="en-US" sz="1600" cap="all" dirty="0">
              <a:solidFill>
                <a:srgbClr val="FFFFFF"/>
              </a:solidFill>
            </a:endParaRPr>
          </a:p>
          <a:p>
            <a:pPr marL="285750" indent="-285750" defTabSz="457200"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r>
              <a:rPr lang="en-US" sz="1600" cap="all" dirty="0">
                <a:ea typeface="+mn-lt"/>
                <a:cs typeface="+mn-lt"/>
              </a:rPr>
              <a:t>Savor a soothing scent This might be a cup of tea, an herb, soap, or a scented candle. Inhale the fragrance slowly &amp; deeply. try to note its qualities (sweet, spicy, sharp, citrusy)</a:t>
            </a:r>
            <a:endParaRPr lang="en-US" sz="1600" dirty="0"/>
          </a:p>
          <a:p>
            <a:pPr defTabSz="457200">
              <a:buClr>
                <a:schemeClr val="accent1"/>
              </a:buClr>
              <a:buSzPct val="92000"/>
            </a:pPr>
            <a:endParaRPr lang="en-US" cap="all" dirty="0">
              <a:solidFill>
                <a:srgbClr val="FFFFF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01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73231"/>
            <a:ext cx="3219127" cy="471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Resources: </a:t>
            </a:r>
            <a:br>
              <a:rPr lang="en-US" dirty="0"/>
            </a:b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9959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503A6-C050-4DC6-959D-E97CFDC8E2A9}"/>
              </a:ext>
            </a:extLst>
          </p:cNvPr>
          <p:cNvSpPr txBox="1"/>
          <p:nvPr/>
        </p:nvSpPr>
        <p:spPr>
          <a:xfrm>
            <a:off x="4400457" y="1716989"/>
            <a:ext cx="7198737" cy="45407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20102010507070707" pitchFamily="18" charset="2"/>
              <a:buChar char="§"/>
            </a:pPr>
            <a:endParaRPr lang="en-US" sz="1600" cap="all" dirty="0"/>
          </a:p>
          <a:p>
            <a:pPr defTabSz="457200">
              <a:buClr>
                <a:schemeClr val="accent1"/>
              </a:buClr>
              <a:buSzPct val="92000"/>
            </a:pPr>
            <a:endParaRPr lang="en-US" cap="all" dirty="0">
              <a:solidFill>
                <a:srgbClr val="FFFFF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FF14F-7B76-4D68-9C19-9FD3B04CCDBB}"/>
              </a:ext>
            </a:extLst>
          </p:cNvPr>
          <p:cNvSpPr txBox="1"/>
          <p:nvPr/>
        </p:nvSpPr>
        <p:spPr>
          <a:xfrm>
            <a:off x="4724400" y="1203435"/>
            <a:ext cx="60802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3200" dirty="0">
                <a:solidFill>
                  <a:schemeClr val="accent1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Grounding Techniques</a:t>
            </a:r>
            <a:r>
              <a:rPr lang="en-US" sz="3200" dirty="0">
                <a:solidFill>
                  <a:schemeClr val="accent1"/>
                </a:solidFill>
                <a:cs typeface="Arial"/>
              </a:rPr>
              <a:t>​</a:t>
            </a:r>
            <a:endParaRPr lang="en-US" sz="3200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§"/>
            </a:pPr>
            <a:r>
              <a:rPr lang="en-US" sz="3200" dirty="0">
                <a:solidFill>
                  <a:schemeClr val="accent1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Grounding Techniques Free Printable Poster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365BB-D1D8-4CA9-B76C-1B3610EB7C3A}"/>
              </a:ext>
            </a:extLst>
          </p:cNvPr>
          <p:cNvSpPr txBox="1"/>
          <p:nvPr/>
        </p:nvSpPr>
        <p:spPr>
          <a:xfrm>
            <a:off x="4436971" y="5192900"/>
            <a:ext cx="7210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more information or support, please contact:</a:t>
            </a:r>
          </a:p>
          <a:p>
            <a:pPr algn="ctr"/>
            <a:r>
              <a:rPr lang="en-US" dirty="0"/>
              <a:t>Office of Student Support: </a:t>
            </a:r>
            <a:r>
              <a:rPr lang="en-US" dirty="0">
                <a:hlinkClick r:id="rId6"/>
              </a:rPr>
              <a:t>https://www.rcbc.edu/student-support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Counseling Center: </a:t>
            </a:r>
            <a:r>
              <a:rPr lang="en-US" dirty="0">
                <a:hlinkClick r:id="rId7"/>
              </a:rPr>
              <a:t>https://www.rcbc.edu/counseling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4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73D4AF-2FE3-414E-81F3-F486F69BD5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purl.org/dc/dcmitype/"/>
    <ds:schemaRef ds:uri="16c05727-aa75-4e4a-9b5f-8a80a116589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7D396BE-0BCB-4C68-BAF9-C4107BA1C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50F8BB-0125-41B2-828B-A82EAA2142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482</Words>
  <Application>Microsoft Office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Franklin Gothic Book</vt:lpstr>
      <vt:lpstr>Franklin Gothic Demi</vt:lpstr>
      <vt:lpstr>Gill Sans MT</vt:lpstr>
      <vt:lpstr>Wingdings</vt:lpstr>
      <vt:lpstr>Wingdings 2</vt:lpstr>
      <vt:lpstr>DividendVTI</vt:lpstr>
      <vt:lpstr>Grounding: staying in the present</vt:lpstr>
      <vt:lpstr>Grounding Techniques</vt:lpstr>
      <vt:lpstr>The 54321 Technique</vt:lpstr>
      <vt:lpstr>Resources:  Mental Grounding Techniques</vt:lpstr>
      <vt:lpstr>Resources:  Physical Grounding techniques</vt:lpstr>
      <vt:lpstr>Resources: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RCBC Staff</dc:creator>
  <cp:lastModifiedBy>Brittany Stone</cp:lastModifiedBy>
  <cp:revision>607</cp:revision>
  <dcterms:created xsi:type="dcterms:W3CDTF">2020-10-27T21:01:28Z</dcterms:created>
  <dcterms:modified xsi:type="dcterms:W3CDTF">2020-11-10T16:29:44Z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